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72" r:id="rId4"/>
    <p:sldId id="269" r:id="rId5"/>
    <p:sldId id="270" r:id="rId6"/>
    <p:sldId id="259" r:id="rId7"/>
    <p:sldId id="282" r:id="rId8"/>
    <p:sldId id="260" r:id="rId9"/>
    <p:sldId id="261" r:id="rId10"/>
    <p:sldId id="257" r:id="rId11"/>
    <p:sldId id="264" r:id="rId12"/>
    <p:sldId id="275" r:id="rId13"/>
    <p:sldId id="258" r:id="rId14"/>
    <p:sldId id="274" r:id="rId15"/>
    <p:sldId id="285" r:id="rId16"/>
    <p:sldId id="263" r:id="rId17"/>
    <p:sldId id="265" r:id="rId18"/>
    <p:sldId id="267" r:id="rId19"/>
    <p:sldId id="271" r:id="rId20"/>
    <p:sldId id="273" r:id="rId21"/>
    <p:sldId id="276" r:id="rId22"/>
    <p:sldId id="277" r:id="rId23"/>
    <p:sldId id="278" r:id="rId24"/>
    <p:sldId id="279" r:id="rId25"/>
    <p:sldId id="280" r:id="rId26"/>
    <p:sldId id="283" r:id="rId27"/>
    <p:sldId id="268" r:id="rId28"/>
    <p:sldId id="284" r:id="rId29"/>
    <p:sldId id="288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82" d="100"/>
          <a:sy n="82" d="100"/>
        </p:scale>
        <p:origin x="14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5F488-1FDB-4173-8E34-23B40C6B82B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6075343"/>
      </p:ext>
    </p:extLst>
  </p:cSld>
  <p:clrMapOvr>
    <a:masterClrMapping/>
  </p:clrMapOvr>
  <p:transition spd="slow" advClick="0" advTm="8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8E36-0092-46FF-8A71-1F2A75B10A0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5488732"/>
      </p:ext>
    </p:extLst>
  </p:cSld>
  <p:clrMapOvr>
    <a:masterClrMapping/>
  </p:clrMapOvr>
  <p:transition spd="slow" advClick="0" advTm="8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5EBA-CF06-41CB-AC57-E3FE67027C1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0715168"/>
      </p:ext>
    </p:extLst>
  </p:cSld>
  <p:clrMapOvr>
    <a:masterClrMapping/>
  </p:clrMapOvr>
  <p:transition spd="slow" advClick="0" advTm="8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FED91-A77C-4F11-AD0F-A868B43D5C9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323565"/>
      </p:ext>
    </p:extLst>
  </p:cSld>
  <p:clrMapOvr>
    <a:masterClrMapping/>
  </p:clrMapOvr>
  <p:transition spd="slow" advClick="0" advTm="8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EB25-54DB-4AE3-97B8-176EF75F504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5869952"/>
      </p:ext>
    </p:extLst>
  </p:cSld>
  <p:clrMapOvr>
    <a:masterClrMapping/>
  </p:clrMapOvr>
  <p:transition spd="slow" advClick="0" advTm="8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C8C6E-820B-4C68-BBA3-2B5AEA73A7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0578554"/>
      </p:ext>
    </p:extLst>
  </p:cSld>
  <p:clrMapOvr>
    <a:masterClrMapping/>
  </p:clrMapOvr>
  <p:transition spd="slow" advClick="0" advTm="8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91EA4-2F70-4213-956A-EAA26EA5ED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2303239"/>
      </p:ext>
    </p:extLst>
  </p:cSld>
  <p:clrMapOvr>
    <a:masterClrMapping/>
  </p:clrMapOvr>
  <p:transition spd="slow" advClick="0" advTm="8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EFE56-BABD-4E7C-AEF1-4F21529A288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3681256"/>
      </p:ext>
    </p:extLst>
  </p:cSld>
  <p:clrMapOvr>
    <a:masterClrMapping/>
  </p:clrMapOvr>
  <p:transition spd="slow" advClick="0" advTm="8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0C8B8-7AB8-4949-90CA-3E4690B3CB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0092995"/>
      </p:ext>
    </p:extLst>
  </p:cSld>
  <p:clrMapOvr>
    <a:masterClrMapping/>
  </p:clrMapOvr>
  <p:transition spd="slow" advClick="0" advTm="8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6EE82-9202-41BC-A798-BEAC537F58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5500706"/>
      </p:ext>
    </p:extLst>
  </p:cSld>
  <p:clrMapOvr>
    <a:masterClrMapping/>
  </p:clrMapOvr>
  <p:transition spd="slow" advClick="0" advTm="8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455C4-41B8-4504-BDAB-C7D1C522CE4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0247133"/>
      </p:ext>
    </p:extLst>
  </p:cSld>
  <p:clrMapOvr>
    <a:masterClrMapping/>
  </p:clrMapOvr>
  <p:transition spd="slow" advClick="0" advTm="8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F11370-B591-41A8-8CDD-61EF402A198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23850" y="2349500"/>
            <a:ext cx="8424863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8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anose="03010101010201010101" pitchFamily="66" charset="0"/>
              </a:rPr>
              <a:t>Gdzie ta keja</a:t>
            </a:r>
          </a:p>
        </p:txBody>
      </p:sp>
      <p:pic>
        <p:nvPicPr>
          <p:cNvPr id="32773" name="Picture 5" descr="4[2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04813"/>
            <a:ext cx="2087562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fa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żagie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513"/>
            <a:ext cx="34194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  <p:sndAc>
      <p:stSnd loop="1">
        <p:snd r:embed="rId2" name="Szanty-Gdzie ta Kej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 09 15 Belem PMB 2005 (3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ict2976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1151-hr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SOCFILE12003052003022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1145-hr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Tarangini-indiai_tengerés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IR (Russie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Az_Európa_a_kikötő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hristian_Radich-Norwé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Gloria-Kolu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r_Harbor-Maine-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ajo-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Kaskelot (GB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ict0037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ajo-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-christian-radich_slh-z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orlandet-Norvé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Kaiwo_Maru-Jap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ajo-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Star_Clippers-Karib-szige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539750" y="1557338"/>
            <a:ext cx="5688013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9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anose="03010101010201010101" pitchFamily="66" charset="0"/>
              </a:rPr>
              <a:t>Koniec</a:t>
            </a:r>
          </a:p>
        </p:txBody>
      </p:sp>
      <p:pic>
        <p:nvPicPr>
          <p:cNvPr id="34821" name="Picture 5" descr="Krec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661025"/>
            <a:ext cx="1125537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9[4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2170113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ajo-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Noorderlicht-Spitzbergák-Norvé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ajo-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elem (Fra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Vitorlás-Trogir-Horvátorszá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uauht%E9moc%20(Mex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z_1926-ban_épített_Kruzenshtern-Oroszorszá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Pokaz na ekranie (4:3)</PresentationFormat>
  <Paragraphs>2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1" baseType="lpstr">
      <vt:lpstr>Arial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żaglowce</dc:title>
  <dc:creator>miś</dc:creator>
  <cp:lastModifiedBy>Karolina Abramowicz</cp:lastModifiedBy>
  <cp:revision>26</cp:revision>
  <dcterms:created xsi:type="dcterms:W3CDTF">2008-05-16T18:14:13Z</dcterms:created>
  <dcterms:modified xsi:type="dcterms:W3CDTF">2017-04-09T08:02:52Z</dcterms:modified>
</cp:coreProperties>
</file>